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inzel"/>
      <p:regular r:id="rId10"/>
      <p:bold r:id="rId11"/>
    </p:embeddedFont>
    <p:embeddedFont>
      <p:font typeface="Ebrima" panose="02000000000000000000" pitchFamily="2" charset="0"/>
      <p:regular r:id="rId12"/>
      <p:bold r:id="rId13"/>
    </p:embeddedFont>
    <p:embeddedFont>
      <p:font typeface="Yu Gothic UI Light" panose="020B0502040504020204" pitchFamily="34" charset="0"/>
      <p:regular r:id="rId14"/>
    </p:embeddedFont>
    <p:embeddedFont>
      <p:font typeface="Zilla Slab"/>
      <p:regular r:id="rId15"/>
      <p:bold r:id="rId16"/>
      <p: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4.fntdata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font" Target="fonts/font8.fntdata" /><Relationship Id="rId2" Type="http://schemas.openxmlformats.org/officeDocument/2006/relationships/slide" Target="slides/slide1.xml" /><Relationship Id="rId16" Type="http://schemas.openxmlformats.org/officeDocument/2006/relationships/font" Target="fonts/font7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font" Target="fonts/font6.fntdata" /><Relationship Id="rId10" Type="http://schemas.openxmlformats.org/officeDocument/2006/relationships/font" Target="fonts/font1.fntdata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notesMaster" Target="notesMasters/notesMaster1.xml" /><Relationship Id="rId14" Type="http://schemas.openxmlformats.org/officeDocument/2006/relationships/font" Target="fonts/font5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03d90df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03d90df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d32c73eed2_0_27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d32c73eed2_0_27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32c73eed2_0_27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d32c73eed2_0_27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32c73eed2_0_27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d32c73eed2_0_27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03be3818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03be3818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03be3818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03be3818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 /><Relationship Id="rId2" Type="http://schemas.openxmlformats.org/officeDocument/2006/relationships/hyperlink" Target="http://bit.ly/2Tynxth" TargetMode="External" /><Relationship Id="rId1" Type="http://schemas.openxmlformats.org/officeDocument/2006/relationships/slideMaster" Target="../slideMasters/slideMaster1.xml" /><Relationship Id="rId4" Type="http://schemas.openxmlformats.org/officeDocument/2006/relationships/hyperlink" Target="http://bit.ly/2TtBDfr" TargetMode="Externa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125" y="4175"/>
            <a:ext cx="9144000" cy="21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514">
            <a:off x="2567350" y="4139899"/>
            <a:ext cx="4009200" cy="4632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38250" y="2269525"/>
            <a:ext cx="62679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ubTitle" idx="1"/>
          </p:nvPr>
        </p:nvSpPr>
        <p:spPr>
          <a:xfrm>
            <a:off x="2434401" y="3001263"/>
            <a:ext cx="4275900" cy="4404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 rot="327">
            <a:off x="1414225" y="1702130"/>
            <a:ext cx="6316200" cy="11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>
            <a:spLocks noGrp="1"/>
          </p:cNvSpPr>
          <p:nvPr>
            <p:ph type="pic" idx="2"/>
          </p:nvPr>
        </p:nvSpPr>
        <p:spPr>
          <a:xfrm>
            <a:off x="-3150" y="0"/>
            <a:ext cx="9150300" cy="12072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1"/>
          <p:cNvSpPr>
            <a:spLocks noGrp="1"/>
          </p:cNvSpPr>
          <p:nvPr>
            <p:ph type="pic" idx="3"/>
          </p:nvPr>
        </p:nvSpPr>
        <p:spPr>
          <a:xfrm>
            <a:off x="-3150" y="3936300"/>
            <a:ext cx="9150300" cy="120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2358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720000" y="2286253"/>
            <a:ext cx="2336400" cy="60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5600" y="29503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6733200" y="12231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6087600" y="2286253"/>
            <a:ext cx="2336400" cy="60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6733200" y="29376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720000" y="1873700"/>
            <a:ext cx="23364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9"/>
          </p:nvPr>
        </p:nvSpPr>
        <p:spPr>
          <a:xfrm>
            <a:off x="720000" y="3588350"/>
            <a:ext cx="23364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3"/>
          </p:nvPr>
        </p:nvSpPr>
        <p:spPr>
          <a:xfrm>
            <a:off x="6087600" y="1873700"/>
            <a:ext cx="23364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4"/>
          </p:nvPr>
        </p:nvSpPr>
        <p:spPr>
          <a:xfrm>
            <a:off x="6087600" y="3588350"/>
            <a:ext cx="23364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>
            <a:spLocks noGrp="1"/>
          </p:cNvSpPr>
          <p:nvPr>
            <p:ph type="pic" idx="15"/>
          </p:nvPr>
        </p:nvSpPr>
        <p:spPr>
          <a:xfrm>
            <a:off x="3434100" y="1440900"/>
            <a:ext cx="2275800" cy="37026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3"/>
          <p:cNvSpPr txBox="1">
            <a:spLocks noGrp="1"/>
          </p:cNvSpPr>
          <p:nvPr>
            <p:ph type="title" idx="16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solidFill>
            <a:srgbClr val="0A0A0A">
              <a:alpha val="7857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/>
          <p:nvPr/>
        </p:nvSpPr>
        <p:spPr>
          <a:xfrm rot="-5400000" flipH="1">
            <a:off x="6369900" y="-2426125"/>
            <a:ext cx="489300" cy="51930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 rot="-1216">
            <a:off x="720000" y="3092332"/>
            <a:ext cx="4241100" cy="6045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720100" y="1369713"/>
            <a:ext cx="4241100" cy="15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>
            <a:spLocks noGrp="1"/>
          </p:cNvSpPr>
          <p:nvPr>
            <p:ph type="pic" idx="2"/>
          </p:nvPr>
        </p:nvSpPr>
        <p:spPr>
          <a:xfrm>
            <a:off x="5204225" y="10450"/>
            <a:ext cx="3939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/>
          <p:nvPr/>
        </p:nvSpPr>
        <p:spPr>
          <a:xfrm rot="5400000">
            <a:off x="2272750" y="-2484600"/>
            <a:ext cx="415800" cy="52437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-66800" y="-24575"/>
            <a:ext cx="737100" cy="52437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/>
          <p:nvPr/>
        </p:nvSpPr>
        <p:spPr>
          <a:xfrm rot="-5400000" flipH="1">
            <a:off x="6369900" y="-2426125"/>
            <a:ext cx="489300" cy="51930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 hasCustomPrompt="1"/>
          </p:nvPr>
        </p:nvSpPr>
        <p:spPr>
          <a:xfrm>
            <a:off x="3658050" y="969275"/>
            <a:ext cx="1827900" cy="1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 rot="253">
            <a:off x="2530350" y="3715975"/>
            <a:ext cx="4083300" cy="458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2"/>
          </p:nvPr>
        </p:nvSpPr>
        <p:spPr>
          <a:xfrm>
            <a:off x="2530350" y="2179400"/>
            <a:ext cx="4083300" cy="146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17"/>
          <p:cNvSpPr>
            <a:spLocks noGrp="1"/>
          </p:cNvSpPr>
          <p:nvPr>
            <p:ph type="pic" idx="3"/>
          </p:nvPr>
        </p:nvSpPr>
        <p:spPr>
          <a:xfrm>
            <a:off x="0" y="0"/>
            <a:ext cx="197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7"/>
          <p:cNvSpPr>
            <a:spLocks noGrp="1"/>
          </p:cNvSpPr>
          <p:nvPr>
            <p:ph type="pic" idx="4"/>
          </p:nvPr>
        </p:nvSpPr>
        <p:spPr>
          <a:xfrm>
            <a:off x="7164300" y="0"/>
            <a:ext cx="1979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 hasCustomPrompt="1"/>
          </p:nvPr>
        </p:nvSpPr>
        <p:spPr>
          <a:xfrm>
            <a:off x="6642975" y="1031600"/>
            <a:ext cx="1780800" cy="12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 rot="254">
            <a:off x="4366200" y="3652050"/>
            <a:ext cx="4057800" cy="458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2"/>
          </p:nvPr>
        </p:nvSpPr>
        <p:spPr>
          <a:xfrm>
            <a:off x="4366200" y="2210560"/>
            <a:ext cx="4057500" cy="141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18"/>
          <p:cNvSpPr>
            <a:spLocks noGrp="1"/>
          </p:cNvSpPr>
          <p:nvPr>
            <p:ph type="pic" idx="3"/>
          </p:nvPr>
        </p:nvSpPr>
        <p:spPr>
          <a:xfrm>
            <a:off x="-6275" y="7800"/>
            <a:ext cx="3846600" cy="514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0" y="13050"/>
            <a:ext cx="9144000" cy="5130600"/>
          </a:xfrm>
          <a:prstGeom prst="rect">
            <a:avLst/>
          </a:prstGeom>
          <a:solidFill>
            <a:srgbClr val="0A0A0A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 rot="-230" flipH="1">
            <a:off x="3652314" y="2979238"/>
            <a:ext cx="4493700" cy="6822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 flipH="1">
            <a:off x="3429264" y="1481913"/>
            <a:ext cx="49398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19"/>
          <p:cNvSpPr>
            <a:spLocks noGrp="1"/>
          </p:cNvSpPr>
          <p:nvPr>
            <p:ph type="pic" idx="2"/>
          </p:nvPr>
        </p:nvSpPr>
        <p:spPr>
          <a:xfrm flipH="1">
            <a:off x="-73" y="13050"/>
            <a:ext cx="3172200" cy="51306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>
            <a:spLocks noGrp="1"/>
          </p:cNvSpPr>
          <p:nvPr>
            <p:ph type="pic" idx="3"/>
          </p:nvPr>
        </p:nvSpPr>
        <p:spPr>
          <a:xfrm flipH="1">
            <a:off x="8626202" y="13050"/>
            <a:ext cx="517800" cy="5130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>
            <a:off x="985513" y="2712400"/>
            <a:ext cx="3320700" cy="7977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85513" y="1633400"/>
            <a:ext cx="3320700" cy="107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/>
          <p:nvPr/>
        </p:nvSpPr>
        <p:spPr>
          <a:xfrm rot="-5400000" flipH="1">
            <a:off x="4154425" y="-4317150"/>
            <a:ext cx="904800" cy="92865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 flipH="1">
            <a:off x="8289100" y="-24575"/>
            <a:ext cx="904800" cy="52437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 rot="5400000" flipH="1">
            <a:off x="4154425" y="174150"/>
            <a:ext cx="904800" cy="92865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 hasCustomPrompt="1"/>
          </p:nvPr>
        </p:nvSpPr>
        <p:spPr>
          <a:xfrm>
            <a:off x="720000" y="954300"/>
            <a:ext cx="16407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257">
            <a:off x="720000" y="3730950"/>
            <a:ext cx="4016700" cy="458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720000" y="2239200"/>
            <a:ext cx="3718200" cy="13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5127300" y="0"/>
            <a:ext cx="4016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4963738" y="2481725"/>
            <a:ext cx="3320700" cy="7977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963750" y="1863975"/>
            <a:ext cx="3320700" cy="6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-66800" y="-24575"/>
            <a:ext cx="904800" cy="52437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1"/>
          <p:cNvSpPr/>
          <p:nvPr/>
        </p:nvSpPr>
        <p:spPr>
          <a:xfrm rot="5400000" flipH="1">
            <a:off x="4253575" y="222625"/>
            <a:ext cx="706500" cy="92865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4878588" y="2946150"/>
            <a:ext cx="3545400" cy="821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4878588" y="1381950"/>
            <a:ext cx="3545400" cy="15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>
            <a:spLocks noGrp="1"/>
          </p:cNvSpPr>
          <p:nvPr>
            <p:ph type="pic" idx="2"/>
          </p:nvPr>
        </p:nvSpPr>
        <p:spPr>
          <a:xfrm>
            <a:off x="0" y="0"/>
            <a:ext cx="4542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0" y="13050"/>
            <a:ext cx="9144000" cy="5130600"/>
          </a:xfrm>
          <a:prstGeom prst="rect">
            <a:avLst/>
          </a:prstGeom>
          <a:solidFill>
            <a:srgbClr val="0A0A0A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720000" y="1174400"/>
            <a:ext cx="7704000" cy="3429000"/>
          </a:xfrm>
          <a:prstGeom prst="rect">
            <a:avLst/>
          </a:prstGeom>
          <a:solidFill>
            <a:srgbClr val="0A0A0A">
              <a:alpha val="32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37533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2"/>
          </p:nvPr>
        </p:nvSpPr>
        <p:spPr>
          <a:xfrm>
            <a:off x="4670700" y="1174500"/>
            <a:ext cx="37533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-31700" y="4656100"/>
            <a:ext cx="9005400" cy="5514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/>
          <p:nvPr/>
        </p:nvSpPr>
        <p:spPr>
          <a:xfrm rot="10800000">
            <a:off x="368625" y="-24850"/>
            <a:ext cx="8817900" cy="4362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0" y="13050"/>
            <a:ext cx="9144000" cy="5130600"/>
          </a:xfrm>
          <a:prstGeom prst="rect">
            <a:avLst/>
          </a:prstGeom>
          <a:solidFill>
            <a:srgbClr val="0A0A0A">
              <a:alpha val="19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1"/>
          </p:nvPr>
        </p:nvSpPr>
        <p:spPr>
          <a:xfrm>
            <a:off x="2172375" y="1948500"/>
            <a:ext cx="2985300" cy="26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2"/>
          </p:nvPr>
        </p:nvSpPr>
        <p:spPr>
          <a:xfrm>
            <a:off x="5438773" y="1948501"/>
            <a:ext cx="2985300" cy="26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3"/>
          </p:nvPr>
        </p:nvSpPr>
        <p:spPr>
          <a:xfrm>
            <a:off x="5438700" y="1481400"/>
            <a:ext cx="29853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4"/>
          </p:nvPr>
        </p:nvSpPr>
        <p:spPr>
          <a:xfrm>
            <a:off x="2172375" y="1481400"/>
            <a:ext cx="29853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2172375" y="540000"/>
            <a:ext cx="62517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>
            <a:spLocks noGrp="1"/>
          </p:cNvSpPr>
          <p:nvPr>
            <p:ph type="pic" idx="5"/>
          </p:nvPr>
        </p:nvSpPr>
        <p:spPr>
          <a:xfrm>
            <a:off x="0" y="0"/>
            <a:ext cx="1986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4"/>
          <p:cNvSpPr/>
          <p:nvPr/>
        </p:nvSpPr>
        <p:spPr>
          <a:xfrm rot="-5400000">
            <a:off x="6368925" y="2314000"/>
            <a:ext cx="616500" cy="51954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/>
          <p:nvPr/>
        </p:nvSpPr>
        <p:spPr>
          <a:xfrm rot="10800000">
            <a:off x="8658375" y="-51900"/>
            <a:ext cx="616500" cy="51954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720000" y="3968979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2"/>
          </p:nvPr>
        </p:nvSpPr>
        <p:spPr>
          <a:xfrm>
            <a:off x="3428853" y="3968992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3"/>
          </p:nvPr>
        </p:nvSpPr>
        <p:spPr>
          <a:xfrm>
            <a:off x="6137694" y="3969004"/>
            <a:ext cx="22863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4"/>
          </p:nvPr>
        </p:nvSpPr>
        <p:spPr>
          <a:xfrm>
            <a:off x="720000" y="3477400"/>
            <a:ext cx="22863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5"/>
          </p:nvPr>
        </p:nvSpPr>
        <p:spPr>
          <a:xfrm>
            <a:off x="3428850" y="3477400"/>
            <a:ext cx="22863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6"/>
          </p:nvPr>
        </p:nvSpPr>
        <p:spPr>
          <a:xfrm>
            <a:off x="6137700" y="3477400"/>
            <a:ext cx="22863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>
            <a:spLocks noGrp="1"/>
          </p:cNvSpPr>
          <p:nvPr>
            <p:ph type="pic" idx="7"/>
          </p:nvPr>
        </p:nvSpPr>
        <p:spPr>
          <a:xfrm>
            <a:off x="0" y="1340425"/>
            <a:ext cx="9144000" cy="12027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5"/>
          <p:cNvSpPr/>
          <p:nvPr/>
        </p:nvSpPr>
        <p:spPr>
          <a:xfrm rot="-5400000">
            <a:off x="6446125" y="2229400"/>
            <a:ext cx="704400" cy="53238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1824021" y="2342075"/>
            <a:ext cx="23982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2"/>
          </p:nvPr>
        </p:nvSpPr>
        <p:spPr>
          <a:xfrm>
            <a:off x="6025801" y="2342075"/>
            <a:ext cx="23982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3"/>
          </p:nvPr>
        </p:nvSpPr>
        <p:spPr>
          <a:xfrm>
            <a:off x="1824021" y="3751800"/>
            <a:ext cx="23982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4"/>
          </p:nvPr>
        </p:nvSpPr>
        <p:spPr>
          <a:xfrm>
            <a:off x="6025801" y="3751800"/>
            <a:ext cx="23982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subTitle" idx="5"/>
          </p:nvPr>
        </p:nvSpPr>
        <p:spPr>
          <a:xfrm>
            <a:off x="1824000" y="1859375"/>
            <a:ext cx="23982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6"/>
          </p:nvPr>
        </p:nvSpPr>
        <p:spPr>
          <a:xfrm>
            <a:off x="1824000" y="3269150"/>
            <a:ext cx="23982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7"/>
          </p:nvPr>
        </p:nvSpPr>
        <p:spPr>
          <a:xfrm>
            <a:off x="6025800" y="1859375"/>
            <a:ext cx="23982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8"/>
          </p:nvPr>
        </p:nvSpPr>
        <p:spPr>
          <a:xfrm>
            <a:off x="6025800" y="3269150"/>
            <a:ext cx="23982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26"/>
          <p:cNvGrpSpPr/>
          <p:nvPr/>
        </p:nvGrpSpPr>
        <p:grpSpPr>
          <a:xfrm>
            <a:off x="-126625" y="-314000"/>
            <a:ext cx="9357000" cy="5557500"/>
            <a:chOff x="-126625" y="-314000"/>
            <a:chExt cx="9357000" cy="5557500"/>
          </a:xfrm>
        </p:grpSpPr>
        <p:sp>
          <p:nvSpPr>
            <p:cNvPr id="163" name="Google Shape;163;p26"/>
            <p:cNvSpPr/>
            <p:nvPr/>
          </p:nvSpPr>
          <p:spPr>
            <a:xfrm rot="5400000" flipH="1">
              <a:off x="4199675" y="212800"/>
              <a:ext cx="704400" cy="9357000"/>
            </a:xfrm>
            <a:prstGeom prst="rtTriangle">
              <a:avLst/>
            </a:prstGeom>
            <a:solidFill>
              <a:srgbClr val="BAFFF9">
                <a:alpha val="131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-51750" y="-314000"/>
              <a:ext cx="704400" cy="5557500"/>
            </a:xfrm>
            <a:prstGeom prst="rtTriangle">
              <a:avLst/>
            </a:prstGeom>
            <a:solidFill>
              <a:srgbClr val="BAFFF9">
                <a:alpha val="131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subTitle" idx="1"/>
          </p:nvPr>
        </p:nvSpPr>
        <p:spPr>
          <a:xfrm>
            <a:off x="720000" y="225442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2"/>
          </p:nvPr>
        </p:nvSpPr>
        <p:spPr>
          <a:xfrm>
            <a:off x="3419271" y="225442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3"/>
          </p:nvPr>
        </p:nvSpPr>
        <p:spPr>
          <a:xfrm>
            <a:off x="2069638" y="39690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4"/>
          </p:nvPr>
        </p:nvSpPr>
        <p:spPr>
          <a:xfrm>
            <a:off x="4768909" y="39690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5"/>
          </p:nvPr>
        </p:nvSpPr>
        <p:spPr>
          <a:xfrm>
            <a:off x="6118550" y="225442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6"/>
          </p:nvPr>
        </p:nvSpPr>
        <p:spPr>
          <a:xfrm>
            <a:off x="720000" y="1802475"/>
            <a:ext cx="23055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7"/>
          </p:nvPr>
        </p:nvSpPr>
        <p:spPr>
          <a:xfrm>
            <a:off x="3419275" y="1802475"/>
            <a:ext cx="23055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subTitle" idx="8"/>
          </p:nvPr>
        </p:nvSpPr>
        <p:spPr>
          <a:xfrm>
            <a:off x="6118550" y="1802475"/>
            <a:ext cx="23055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9"/>
          </p:nvPr>
        </p:nvSpPr>
        <p:spPr>
          <a:xfrm>
            <a:off x="2069650" y="3516900"/>
            <a:ext cx="23055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3"/>
          </p:nvPr>
        </p:nvSpPr>
        <p:spPr>
          <a:xfrm>
            <a:off x="4768900" y="3516900"/>
            <a:ext cx="23055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/>
          <p:nvPr/>
        </p:nvSpPr>
        <p:spPr>
          <a:xfrm rot="5400000">
            <a:off x="1850725" y="-2474100"/>
            <a:ext cx="704400" cy="53238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/>
          <p:nvPr/>
        </p:nvSpPr>
        <p:spPr>
          <a:xfrm flipH="1">
            <a:off x="8522975" y="-90150"/>
            <a:ext cx="704400" cy="53238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720000" y="2497425"/>
            <a:ext cx="23055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3419275" y="2497425"/>
            <a:ext cx="23055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720000" y="4212000"/>
            <a:ext cx="23055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3419271" y="4212000"/>
            <a:ext cx="23055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5"/>
          </p:nvPr>
        </p:nvSpPr>
        <p:spPr>
          <a:xfrm>
            <a:off x="6118550" y="2497425"/>
            <a:ext cx="23055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6"/>
          </p:nvPr>
        </p:nvSpPr>
        <p:spPr>
          <a:xfrm>
            <a:off x="6118550" y="4212000"/>
            <a:ext cx="23055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7"/>
          </p:nvPr>
        </p:nvSpPr>
        <p:spPr>
          <a:xfrm>
            <a:off x="720000" y="1359675"/>
            <a:ext cx="23055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8"/>
          </p:nvPr>
        </p:nvSpPr>
        <p:spPr>
          <a:xfrm>
            <a:off x="3419275" y="1359675"/>
            <a:ext cx="23055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9"/>
          </p:nvPr>
        </p:nvSpPr>
        <p:spPr>
          <a:xfrm>
            <a:off x="6118550" y="1359675"/>
            <a:ext cx="23055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3"/>
          </p:nvPr>
        </p:nvSpPr>
        <p:spPr>
          <a:xfrm>
            <a:off x="6118550" y="3074100"/>
            <a:ext cx="23055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14"/>
          </p:nvPr>
        </p:nvSpPr>
        <p:spPr>
          <a:xfrm>
            <a:off x="720000" y="3074100"/>
            <a:ext cx="23055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15"/>
          </p:nvPr>
        </p:nvSpPr>
        <p:spPr>
          <a:xfrm>
            <a:off x="3419275" y="3074100"/>
            <a:ext cx="23055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/>
          <p:nvPr/>
        </p:nvSpPr>
        <p:spPr>
          <a:xfrm rot="-5400000">
            <a:off x="6455200" y="2260350"/>
            <a:ext cx="637500" cy="53238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-54650" y="-132025"/>
            <a:ext cx="637500" cy="53238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 hasCustomPrompt="1"/>
          </p:nvPr>
        </p:nvSpPr>
        <p:spPr>
          <a:xfrm rot="-274">
            <a:off x="4663804" y="902475"/>
            <a:ext cx="37602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1"/>
          </p:nvPr>
        </p:nvSpPr>
        <p:spPr>
          <a:xfrm>
            <a:off x="4663775" y="1862890"/>
            <a:ext cx="3760200" cy="3909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title" idx="2" hasCustomPrompt="1"/>
          </p:nvPr>
        </p:nvSpPr>
        <p:spPr>
          <a:xfrm>
            <a:off x="4663804" y="2889797"/>
            <a:ext cx="37602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3"/>
          </p:nvPr>
        </p:nvSpPr>
        <p:spPr>
          <a:xfrm>
            <a:off x="4663775" y="3850275"/>
            <a:ext cx="3760200" cy="3909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4" hasCustomPrompt="1"/>
          </p:nvPr>
        </p:nvSpPr>
        <p:spPr>
          <a:xfrm rot="-274">
            <a:off x="720029" y="902475"/>
            <a:ext cx="37602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9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5"/>
          </p:nvPr>
        </p:nvSpPr>
        <p:spPr>
          <a:xfrm>
            <a:off x="720000" y="1862890"/>
            <a:ext cx="3760200" cy="3909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 idx="6" hasCustomPrompt="1"/>
          </p:nvPr>
        </p:nvSpPr>
        <p:spPr>
          <a:xfrm>
            <a:off x="720029" y="2889797"/>
            <a:ext cx="37602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9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7"/>
          </p:nvPr>
        </p:nvSpPr>
        <p:spPr>
          <a:xfrm>
            <a:off x="720000" y="3850275"/>
            <a:ext cx="3760200" cy="3909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/>
          <p:nvPr/>
        </p:nvSpPr>
        <p:spPr>
          <a:xfrm flipH="1">
            <a:off x="8692450" y="-24575"/>
            <a:ext cx="610800" cy="52437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 rot="5400000">
            <a:off x="4206775" y="-4316386"/>
            <a:ext cx="622200" cy="91821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 rot="5400000" flipH="1">
            <a:off x="4206775" y="323539"/>
            <a:ext cx="622200" cy="91821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subTitle" idx="1"/>
          </p:nvPr>
        </p:nvSpPr>
        <p:spPr>
          <a:xfrm>
            <a:off x="1290775" y="3969000"/>
            <a:ext cx="29076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2"/>
          </p:nvPr>
        </p:nvSpPr>
        <p:spPr>
          <a:xfrm>
            <a:off x="4945650" y="3969000"/>
            <a:ext cx="29076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 hasCustomPrompt="1"/>
          </p:nvPr>
        </p:nvSpPr>
        <p:spPr>
          <a:xfrm>
            <a:off x="1997400" y="1959950"/>
            <a:ext cx="14943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1" name="Google Shape;211;p30"/>
          <p:cNvSpPr txBox="1">
            <a:spLocks noGrp="1"/>
          </p:cNvSpPr>
          <p:nvPr>
            <p:ph type="title" idx="3" hasCustomPrompt="1"/>
          </p:nvPr>
        </p:nvSpPr>
        <p:spPr>
          <a:xfrm>
            <a:off x="5652350" y="1959950"/>
            <a:ext cx="14943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4"/>
          </p:nvPr>
        </p:nvSpPr>
        <p:spPr>
          <a:xfrm>
            <a:off x="1290775" y="3505600"/>
            <a:ext cx="29076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5"/>
          </p:nvPr>
        </p:nvSpPr>
        <p:spPr>
          <a:xfrm>
            <a:off x="4945650" y="3505600"/>
            <a:ext cx="29076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title" idx="6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-66800" y="-24575"/>
            <a:ext cx="610200" cy="52437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/>
          <p:nvPr/>
        </p:nvSpPr>
        <p:spPr>
          <a:xfrm rot="5400000" flipH="1">
            <a:off x="2298700" y="2307400"/>
            <a:ext cx="512700" cy="52437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3050"/>
            <a:ext cx="9144000" cy="5130600"/>
          </a:xfrm>
          <a:prstGeom prst="rect">
            <a:avLst/>
          </a:prstGeom>
          <a:solidFill>
            <a:srgbClr val="0A0A0A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720000" y="1174400"/>
            <a:ext cx="7704000" cy="3429000"/>
          </a:xfrm>
          <a:prstGeom prst="rect">
            <a:avLst/>
          </a:prstGeom>
          <a:solidFill>
            <a:srgbClr val="0A0A0A">
              <a:alpha val="327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43698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>
            <a:spLocks noGrp="1"/>
          </p:cNvSpPr>
          <p:nvPr>
            <p:ph type="pic" idx="2"/>
          </p:nvPr>
        </p:nvSpPr>
        <p:spPr>
          <a:xfrm>
            <a:off x="5568700" y="1380950"/>
            <a:ext cx="3582300" cy="37626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4"/>
          <p:cNvSpPr/>
          <p:nvPr/>
        </p:nvSpPr>
        <p:spPr>
          <a:xfrm>
            <a:off x="-114300" y="4474650"/>
            <a:ext cx="5655300" cy="7452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ctrTitle"/>
          </p:nvPr>
        </p:nvSpPr>
        <p:spPr>
          <a:xfrm>
            <a:off x="4455888" y="655613"/>
            <a:ext cx="3968100" cy="11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1"/>
          </p:nvPr>
        </p:nvSpPr>
        <p:spPr>
          <a:xfrm>
            <a:off x="4831638" y="1896662"/>
            <a:ext cx="3216600" cy="11382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2"/>
          </p:nvPr>
        </p:nvSpPr>
        <p:spPr>
          <a:xfrm rot="-1283">
            <a:off x="4831637" y="4068485"/>
            <a:ext cx="3216600" cy="4188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4831638" y="3175773"/>
            <a:ext cx="32166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CREDITS:</a:t>
            </a:r>
            <a:r>
              <a:rPr lang="en" sz="11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,</a:t>
            </a:r>
            <a:r>
              <a:rPr lang="en" sz="11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,</a:t>
            </a:r>
            <a:r>
              <a:rPr lang="en" sz="11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Zilla Slab"/>
                <a:ea typeface="Zilla Slab"/>
                <a:cs typeface="Zilla Slab"/>
                <a:sym typeface="Zilla Sla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222" name="Google Shape;222;p31"/>
          <p:cNvSpPr>
            <a:spLocks noGrp="1"/>
          </p:cNvSpPr>
          <p:nvPr>
            <p:ph type="pic" idx="3"/>
          </p:nvPr>
        </p:nvSpPr>
        <p:spPr>
          <a:xfrm>
            <a:off x="0" y="0"/>
            <a:ext cx="32166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/>
          <p:nvPr/>
        </p:nvSpPr>
        <p:spPr>
          <a:xfrm flipH="1">
            <a:off x="8052225" y="-25900"/>
            <a:ext cx="1134300" cy="51954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/>
          <p:nvPr/>
        </p:nvSpPr>
        <p:spPr>
          <a:xfrm rot="10800000">
            <a:off x="1760025" y="-24800"/>
            <a:ext cx="7426500" cy="10203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2"/>
          <p:cNvSpPr/>
          <p:nvPr/>
        </p:nvSpPr>
        <p:spPr>
          <a:xfrm>
            <a:off x="-42575" y="-25900"/>
            <a:ext cx="1134300" cy="51954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/>
          <p:nvPr/>
        </p:nvSpPr>
        <p:spPr>
          <a:xfrm rot="5400000">
            <a:off x="2272750" y="-2484600"/>
            <a:ext cx="415800" cy="52437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-66800" y="-24575"/>
            <a:ext cx="737100" cy="52437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TWO_COLUMNS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4"/>
          <p:cNvGrpSpPr/>
          <p:nvPr/>
        </p:nvGrpSpPr>
        <p:grpSpPr>
          <a:xfrm>
            <a:off x="-34675" y="-626075"/>
            <a:ext cx="9254400" cy="5889900"/>
            <a:chOff x="-34675" y="-626075"/>
            <a:chExt cx="9254400" cy="5889900"/>
          </a:xfrm>
        </p:grpSpPr>
        <p:sp>
          <p:nvSpPr>
            <p:cNvPr id="232" name="Google Shape;232;p34"/>
            <p:cNvSpPr/>
            <p:nvPr/>
          </p:nvSpPr>
          <p:spPr>
            <a:xfrm rot="10800000">
              <a:off x="1793225" y="-37180"/>
              <a:ext cx="7426500" cy="391500"/>
            </a:xfrm>
            <a:prstGeom prst="rtTriangle">
              <a:avLst/>
            </a:prstGeom>
            <a:solidFill>
              <a:srgbClr val="BAFFF9">
                <a:alpha val="131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4"/>
            <p:cNvSpPr/>
            <p:nvPr/>
          </p:nvSpPr>
          <p:spPr>
            <a:xfrm rot="5400000" flipH="1">
              <a:off x="-2552425" y="1891675"/>
              <a:ext cx="5889900" cy="854400"/>
            </a:xfrm>
            <a:prstGeom prst="rtTriangle">
              <a:avLst/>
            </a:prstGeom>
            <a:solidFill>
              <a:srgbClr val="BAFFF9">
                <a:alpha val="131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13050"/>
            <a:ext cx="9144000" cy="5130600"/>
          </a:xfrm>
          <a:prstGeom prst="rect">
            <a:avLst/>
          </a:prstGeom>
          <a:solidFill>
            <a:srgbClr val="0A0A0A">
              <a:alpha val="49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793237" y="3635000"/>
            <a:ext cx="27909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1793238" y="2184675"/>
            <a:ext cx="27909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1793249" y="3220350"/>
            <a:ext cx="27909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1793249" y="1769975"/>
            <a:ext cx="2790900" cy="467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ller One"/>
              <a:buNone/>
              <a:defRPr sz="2000" b="1"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solidFill>
            <a:srgbClr val="0A0A0A">
              <a:alpha val="7857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5"/>
          </p:nvPr>
        </p:nvSpPr>
        <p:spPr>
          <a:xfrm>
            <a:off x="4965700" y="1212000"/>
            <a:ext cx="3458400" cy="3931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2" name="Google Shape;32;p5"/>
          <p:cNvGrpSpPr/>
          <p:nvPr/>
        </p:nvGrpSpPr>
        <p:grpSpPr>
          <a:xfrm>
            <a:off x="-34675" y="-626075"/>
            <a:ext cx="9254400" cy="5889900"/>
            <a:chOff x="-34675" y="-626075"/>
            <a:chExt cx="9254400" cy="5889900"/>
          </a:xfrm>
        </p:grpSpPr>
        <p:sp>
          <p:nvSpPr>
            <p:cNvPr id="33" name="Google Shape;33;p5"/>
            <p:cNvSpPr/>
            <p:nvPr/>
          </p:nvSpPr>
          <p:spPr>
            <a:xfrm rot="10800000">
              <a:off x="1793225" y="-37180"/>
              <a:ext cx="7426500" cy="391500"/>
            </a:xfrm>
            <a:prstGeom prst="rtTriangle">
              <a:avLst/>
            </a:prstGeom>
            <a:solidFill>
              <a:srgbClr val="BAFFF9">
                <a:alpha val="131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5400000" flipH="1">
              <a:off x="-2552425" y="1891675"/>
              <a:ext cx="5889900" cy="854400"/>
            </a:xfrm>
            <a:prstGeom prst="rtTriangle">
              <a:avLst/>
            </a:prstGeom>
            <a:solidFill>
              <a:srgbClr val="BAFFF9">
                <a:alpha val="131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solidFill>
            <a:srgbClr val="0A0A0A">
              <a:alpha val="785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7" name="Google Shape;37;p6"/>
          <p:cNvGrpSpPr/>
          <p:nvPr/>
        </p:nvGrpSpPr>
        <p:grpSpPr>
          <a:xfrm>
            <a:off x="-343175" y="-158050"/>
            <a:ext cx="9929425" cy="5394869"/>
            <a:chOff x="-343175" y="-158050"/>
            <a:chExt cx="9929425" cy="5394869"/>
          </a:xfrm>
        </p:grpSpPr>
        <p:sp>
          <p:nvSpPr>
            <p:cNvPr id="38" name="Google Shape;38;p6"/>
            <p:cNvSpPr/>
            <p:nvPr/>
          </p:nvSpPr>
          <p:spPr>
            <a:xfrm rot="-5400000" flipH="1">
              <a:off x="6686750" y="-2381000"/>
              <a:ext cx="606000" cy="5193000"/>
            </a:xfrm>
            <a:prstGeom prst="rtTriangle">
              <a:avLst/>
            </a:prstGeom>
            <a:solidFill>
              <a:srgbClr val="BAFFF9">
                <a:alpha val="131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 rot="10800000">
              <a:off x="8526550" y="-158050"/>
              <a:ext cx="681300" cy="5193000"/>
            </a:xfrm>
            <a:prstGeom prst="rtTriangle">
              <a:avLst/>
            </a:prstGeom>
            <a:solidFill>
              <a:srgbClr val="BAFFF9">
                <a:alpha val="131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 rot="5400000" flipH="1">
              <a:off x="2013775" y="2400769"/>
              <a:ext cx="479100" cy="5193000"/>
            </a:xfrm>
            <a:prstGeom prst="rtTriangle">
              <a:avLst/>
            </a:prstGeom>
            <a:solidFill>
              <a:srgbClr val="BAFFF9">
                <a:alpha val="131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261500" y="540000"/>
            <a:ext cx="41625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 rot="-743">
            <a:off x="4261500" y="2202700"/>
            <a:ext cx="416250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0" y="-1700"/>
            <a:ext cx="4048800" cy="514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390625" y="1158750"/>
            <a:ext cx="6362700" cy="28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8"/>
          <p:cNvSpPr/>
          <p:nvPr/>
        </p:nvSpPr>
        <p:spPr>
          <a:xfrm flipH="1">
            <a:off x="8052225" y="-25900"/>
            <a:ext cx="1134300" cy="51954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10800000">
            <a:off x="1760025" y="-24800"/>
            <a:ext cx="7426500" cy="10203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-42575" y="-25900"/>
            <a:ext cx="1134300" cy="51954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20100" y="1578925"/>
            <a:ext cx="4614300" cy="8469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0000" y="2392475"/>
            <a:ext cx="4614300" cy="11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>
            <a:spLocks noGrp="1"/>
          </p:cNvSpPr>
          <p:nvPr>
            <p:ph type="pic" idx="2"/>
          </p:nvPr>
        </p:nvSpPr>
        <p:spPr>
          <a:xfrm>
            <a:off x="5707200" y="0"/>
            <a:ext cx="3436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9"/>
          <p:cNvSpPr/>
          <p:nvPr/>
        </p:nvSpPr>
        <p:spPr>
          <a:xfrm rot="5400000">
            <a:off x="2943000" y="-2991550"/>
            <a:ext cx="499800" cy="63858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5841700" y="1657200"/>
            <a:ext cx="2582400" cy="1829100"/>
          </a:xfrm>
          <a:prstGeom prst="rect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/>
          <p:nvPr/>
        </p:nvSpPr>
        <p:spPr>
          <a:xfrm rot="-5400000" flipH="1">
            <a:off x="4152900" y="-4345625"/>
            <a:ext cx="740700" cy="92685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 rot="5400000" flipH="1">
            <a:off x="4241100" y="314950"/>
            <a:ext cx="564300" cy="92685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34" Type="http://schemas.openxmlformats.org/officeDocument/2006/relationships/theme" Target="../theme/theme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slideLayout" Target="../slideLayouts/slideLayout3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"/>
              <a:buNone/>
              <a:defRPr sz="3000" b="1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"/>
              <a:buNone/>
              <a:defRPr sz="3000" b="1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"/>
              <a:buNone/>
              <a:defRPr sz="3000" b="1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"/>
              <a:buNone/>
              <a:defRPr sz="3000" b="1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"/>
              <a:buNone/>
              <a:defRPr sz="3000" b="1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"/>
              <a:buNone/>
              <a:defRPr sz="3000" b="1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"/>
              <a:buNone/>
              <a:defRPr sz="3000" b="1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"/>
              <a:buNone/>
              <a:defRPr sz="3000" b="1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inzel"/>
              <a:buNone/>
              <a:defRPr sz="3000" b="1">
                <a:solidFill>
                  <a:schemeClr val="dk1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8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3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4.xml" /><Relationship Id="rId4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169" b="44763"/>
          <a:stretch/>
        </p:blipFill>
        <p:spPr>
          <a:xfrm>
            <a:off x="-125" y="4175"/>
            <a:ext cx="9144000" cy="2155200"/>
          </a:xfrm>
          <a:prstGeom prst="rect">
            <a:avLst/>
          </a:prstGeom>
        </p:spPr>
      </p:pic>
      <p:sp>
        <p:nvSpPr>
          <p:cNvPr id="239" name="Google Shape;239;p35"/>
          <p:cNvSpPr/>
          <p:nvPr/>
        </p:nvSpPr>
        <p:spPr>
          <a:xfrm>
            <a:off x="5475" y="1799301"/>
            <a:ext cx="9144000" cy="859500"/>
          </a:xfrm>
          <a:prstGeom prst="rect">
            <a:avLst/>
          </a:prstGeom>
          <a:gradFill>
            <a:gsLst>
              <a:gs pos="0">
                <a:srgbClr val="0A0A0A">
                  <a:alpha val="0"/>
                </a:srgbClr>
              </a:gs>
              <a:gs pos="50000">
                <a:schemeClr val="lt1"/>
              </a:gs>
              <a:gs pos="100000">
                <a:srgbClr val="0A0A0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 rot="-514">
            <a:off x="3234813" y="3101000"/>
            <a:ext cx="2672624" cy="445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Dive deep into the space </a:t>
            </a:r>
            <a:endParaRPr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41" name="Google Shape;241;p35"/>
          <p:cNvSpPr txBox="1">
            <a:spLocks noGrp="1"/>
          </p:cNvSpPr>
          <p:nvPr>
            <p:ph type="ctrTitle"/>
          </p:nvPr>
        </p:nvSpPr>
        <p:spPr>
          <a:xfrm>
            <a:off x="760654" y="771128"/>
            <a:ext cx="7622441" cy="21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AstroCode Explorers </a:t>
            </a:r>
            <a:endParaRPr sz="54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2" name="Google Shape;242;p35"/>
          <p:cNvSpPr/>
          <p:nvPr/>
        </p:nvSpPr>
        <p:spPr>
          <a:xfrm flipH="1">
            <a:off x="8334225" y="-25900"/>
            <a:ext cx="852300" cy="51954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5"/>
          <p:cNvSpPr/>
          <p:nvPr/>
        </p:nvSpPr>
        <p:spPr>
          <a:xfrm rot="10800000" flipH="1">
            <a:off x="-91075" y="-24825"/>
            <a:ext cx="899100" cy="51930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>
            <a:spLocks noGrp="1"/>
          </p:cNvSpPr>
          <p:nvPr>
            <p:ph type="title"/>
          </p:nvPr>
        </p:nvSpPr>
        <p:spPr>
          <a:xfrm>
            <a:off x="512675" y="732731"/>
            <a:ext cx="4922507" cy="825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6"/>
                </a:solidFill>
                <a:highlight>
                  <a:srgbClr val="000000"/>
                </a:highlight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Eclipse Enigma</a:t>
            </a:r>
            <a:endParaRPr sz="4400">
              <a:solidFill>
                <a:schemeClr val="accent6"/>
              </a:solidFill>
              <a:highlight>
                <a:srgbClr val="000000"/>
              </a:highlight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9" name="Google Shape;249;p36"/>
          <p:cNvSpPr txBox="1">
            <a:spLocks noGrp="1"/>
          </p:cNvSpPr>
          <p:nvPr>
            <p:ph type="subTitle" idx="1"/>
          </p:nvPr>
        </p:nvSpPr>
        <p:spPr>
          <a:xfrm>
            <a:off x="256690" y="1733411"/>
            <a:ext cx="5084548" cy="2125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This interactive game offers you the power to: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Create and customize planets.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Edit their properties and environments.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Manipulate celestial bodies.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Learn about eclipses and their fascinating occurrences.</a:t>
            </a:r>
          </a:p>
          <a:p>
            <a:pPr marL="457200" lvl="1" indent="0" algn="l"/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457200" lvl="1" indent="0" algn="l"/>
            <a:endParaRPr lang="en-US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Try it yourself and make your own eclipse!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250" name="Google Shape;250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2956"/>
          <a:stretch/>
        </p:blipFill>
        <p:spPr>
          <a:xfrm>
            <a:off x="5707200" y="0"/>
            <a:ext cx="3436800" cy="5143500"/>
          </a:xfrm>
          <a:prstGeom prst="rect">
            <a:avLst/>
          </a:prstGeom>
        </p:spPr>
      </p:pic>
      <p:sp>
        <p:nvSpPr>
          <p:cNvPr id="251" name="Google Shape;251;p36"/>
          <p:cNvSpPr/>
          <p:nvPr/>
        </p:nvSpPr>
        <p:spPr>
          <a:xfrm rot="5400000">
            <a:off x="3213675" y="2254000"/>
            <a:ext cx="5139000" cy="639900"/>
          </a:xfrm>
          <a:prstGeom prst="rect">
            <a:avLst/>
          </a:prstGeom>
          <a:gradFill>
            <a:gsLst>
              <a:gs pos="0">
                <a:srgbClr val="0A0A0A">
                  <a:alpha val="0"/>
                </a:srgbClr>
              </a:gs>
              <a:gs pos="50000">
                <a:schemeClr val="lt1"/>
              </a:gs>
              <a:gs pos="100000">
                <a:srgbClr val="0A0A0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6"/>
          <p:cNvSpPr/>
          <p:nvPr/>
        </p:nvSpPr>
        <p:spPr>
          <a:xfrm rot="-5400000">
            <a:off x="4387175" y="368550"/>
            <a:ext cx="944400" cy="86934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 amt="70000"/>
          </a:blip>
          <a:srcRect l="26961" r="26966"/>
          <a:stretch/>
        </p:blipFill>
        <p:spPr>
          <a:xfrm>
            <a:off x="5127300" y="0"/>
            <a:ext cx="4016699" cy="5143500"/>
          </a:xfrm>
          <a:prstGeom prst="rect">
            <a:avLst/>
          </a:prstGeom>
        </p:spPr>
      </p:pic>
      <p:sp>
        <p:nvSpPr>
          <p:cNvPr id="258" name="Google Shape;258;p37"/>
          <p:cNvSpPr/>
          <p:nvPr/>
        </p:nvSpPr>
        <p:spPr>
          <a:xfrm rot="5400000">
            <a:off x="2568307" y="2251800"/>
            <a:ext cx="5145300" cy="639900"/>
          </a:xfrm>
          <a:prstGeom prst="rect">
            <a:avLst/>
          </a:prstGeom>
          <a:gradFill>
            <a:gsLst>
              <a:gs pos="0">
                <a:srgbClr val="0A0A0A">
                  <a:alpha val="0"/>
                </a:srgbClr>
              </a:gs>
              <a:gs pos="50000">
                <a:schemeClr val="lt1"/>
              </a:gs>
              <a:gs pos="100000">
                <a:srgbClr val="0A0A0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title" idx="2"/>
          </p:nvPr>
        </p:nvSpPr>
        <p:spPr>
          <a:xfrm>
            <a:off x="186036" y="228713"/>
            <a:ext cx="3718200" cy="6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Your Space</a:t>
            </a:r>
            <a:endParaRPr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61" name="Google Shape;261;p37"/>
          <p:cNvSpPr/>
          <p:nvPr/>
        </p:nvSpPr>
        <p:spPr>
          <a:xfrm flipH="1">
            <a:off x="8052225" y="-25900"/>
            <a:ext cx="1134300" cy="51954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"/>
          <p:cNvSpPr/>
          <p:nvPr/>
        </p:nvSpPr>
        <p:spPr>
          <a:xfrm rot="10800000">
            <a:off x="1760025" y="-24750"/>
            <a:ext cx="7426500" cy="18849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360" y="2113615"/>
            <a:ext cx="4724952" cy="2657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divot"/>
            <a:contourClr>
              <a:srgbClr val="FFFFFF"/>
            </a:contourClr>
          </a:sp3d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9524952-17C4-F065-D72A-D23AE53DF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57">
            <a:off x="54666" y="910745"/>
            <a:ext cx="5237749" cy="97306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Dive into a scientific journey featuring Earth and the Moon.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Experience realism with NASA-derived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Customize and observe the impact of changes on these celestial bodies.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8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32150" t="-60" r="44792" b="59"/>
          <a:stretch/>
        </p:blipFill>
        <p:spPr>
          <a:xfrm>
            <a:off x="0" y="0"/>
            <a:ext cx="1986299" cy="5143500"/>
          </a:xfrm>
          <a:prstGeom prst="rect">
            <a:avLst/>
          </a:prstGeom>
        </p:spPr>
      </p:pic>
      <p:sp>
        <p:nvSpPr>
          <p:cNvPr id="269" name="Google Shape;269;p38"/>
          <p:cNvSpPr/>
          <p:nvPr/>
        </p:nvSpPr>
        <p:spPr>
          <a:xfrm rot="-5400000" flipH="1">
            <a:off x="-590331" y="2251000"/>
            <a:ext cx="5145300" cy="639900"/>
          </a:xfrm>
          <a:prstGeom prst="rect">
            <a:avLst/>
          </a:prstGeom>
          <a:gradFill>
            <a:gsLst>
              <a:gs pos="0">
                <a:srgbClr val="0A0A0A">
                  <a:alpha val="0"/>
                </a:srgbClr>
              </a:gs>
              <a:gs pos="50000">
                <a:schemeClr val="lt1"/>
              </a:gs>
              <a:gs pos="100000">
                <a:srgbClr val="0A0A0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subTitle" idx="2"/>
          </p:nvPr>
        </p:nvSpPr>
        <p:spPr>
          <a:xfrm>
            <a:off x="5157853" y="1948500"/>
            <a:ext cx="3919968" cy="26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Embark on an exciting journey into the world of eclipses.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Start the game to unlock information about: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How do eclipses occur?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Why are they significant?</a:t>
            </a:r>
          </a:p>
          <a:p>
            <a:pPr marL="742950" lvl="1" indent="-285750" algn="l">
              <a:buFont typeface="Wingdings" panose="05000000000000000000" pitchFamily="2" charset="2"/>
              <a:buChar char="Ø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When can you witness them?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Dive into the narrative and explore at your own pace.</a:t>
            </a:r>
          </a:p>
        </p:txBody>
      </p:sp>
      <p:sp>
        <p:nvSpPr>
          <p:cNvPr id="271" name="Google Shape;271;p38"/>
          <p:cNvSpPr txBox="1">
            <a:spLocks noGrp="1"/>
          </p:cNvSpPr>
          <p:nvPr>
            <p:ph type="title"/>
          </p:nvPr>
        </p:nvSpPr>
        <p:spPr>
          <a:xfrm>
            <a:off x="1982319" y="194843"/>
            <a:ext cx="4324352" cy="777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Do you know that?</a:t>
            </a:r>
            <a:endParaRPr sz="35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3"/>
          </p:nvPr>
        </p:nvSpPr>
        <p:spPr>
          <a:xfrm>
            <a:off x="6090882" y="1466629"/>
            <a:ext cx="1923565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Information</a:t>
            </a:r>
            <a:endParaRPr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80" y="1371851"/>
            <a:ext cx="4914749" cy="2764549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55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iblet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585530" y="484643"/>
            <a:ext cx="77040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Solar Eclipse</a:t>
            </a:r>
            <a:endParaRPr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80" name="Google Shape;280;p39"/>
          <p:cNvSpPr/>
          <p:nvPr/>
        </p:nvSpPr>
        <p:spPr>
          <a:xfrm rot="-5400000" flipH="1">
            <a:off x="3025303" y="2867400"/>
            <a:ext cx="3912600" cy="639900"/>
          </a:xfrm>
          <a:prstGeom prst="rect">
            <a:avLst/>
          </a:prstGeom>
          <a:gradFill>
            <a:gsLst>
              <a:gs pos="0">
                <a:srgbClr val="0A0A0A">
                  <a:alpha val="0"/>
                </a:srgbClr>
              </a:gs>
              <a:gs pos="50000">
                <a:schemeClr val="lt1"/>
              </a:gs>
              <a:gs pos="100000">
                <a:srgbClr val="0A0A0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9"/>
          <p:cNvSpPr/>
          <p:nvPr/>
        </p:nvSpPr>
        <p:spPr>
          <a:xfrm rot="-5400000" flipH="1">
            <a:off x="6520203" y="2867400"/>
            <a:ext cx="3912600" cy="639900"/>
          </a:xfrm>
          <a:prstGeom prst="rect">
            <a:avLst/>
          </a:prstGeom>
          <a:gradFill>
            <a:gsLst>
              <a:gs pos="0">
                <a:srgbClr val="0A0A0A">
                  <a:alpha val="0"/>
                </a:srgbClr>
              </a:gs>
              <a:gs pos="50000">
                <a:schemeClr val="lt1"/>
              </a:gs>
              <a:gs pos="100000">
                <a:srgbClr val="0A0A0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subTitle" idx="1"/>
          </p:nvPr>
        </p:nvSpPr>
        <p:spPr>
          <a:xfrm rot="-743">
            <a:off x="347773" y="1348391"/>
            <a:ext cx="4162500" cy="20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Understand the mechanics: How does it happen?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Explore eclipse types.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Witness the celestial spectacle from space.</a:t>
            </a:r>
          </a:p>
        </p:txBody>
      </p:sp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318" y="1347941"/>
            <a:ext cx="4727016" cy="267641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55500" dist="1016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80000"/>
          </a:blip>
          <a:srcRect l="8249" t="-30" r="45172"/>
          <a:stretch/>
        </p:blipFill>
        <p:spPr>
          <a:xfrm>
            <a:off x="24896" y="4338"/>
            <a:ext cx="4048949" cy="5145300"/>
          </a:xfrm>
          <a:prstGeom prst="rect">
            <a:avLst/>
          </a:prstGeom>
        </p:spPr>
      </p:pic>
      <p:sp>
        <p:nvSpPr>
          <p:cNvPr id="289" name="Google Shape;289;p40"/>
          <p:cNvSpPr/>
          <p:nvPr/>
        </p:nvSpPr>
        <p:spPr>
          <a:xfrm rot="-5400000" flipH="1">
            <a:off x="1431869" y="2251000"/>
            <a:ext cx="5145300" cy="639900"/>
          </a:xfrm>
          <a:prstGeom prst="rect">
            <a:avLst/>
          </a:prstGeom>
          <a:gradFill>
            <a:gsLst>
              <a:gs pos="0">
                <a:srgbClr val="0A0A0A">
                  <a:alpha val="0"/>
                </a:srgbClr>
              </a:gs>
              <a:gs pos="50000">
                <a:schemeClr val="lt1"/>
              </a:gs>
              <a:gs pos="100000">
                <a:srgbClr val="0A0A0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247514" y="115922"/>
            <a:ext cx="4572019" cy="6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Lunar eclipse</a:t>
            </a:r>
            <a:endParaRPr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91" name="Google Shape;291;p40"/>
          <p:cNvSpPr txBox="1">
            <a:spLocks noGrp="1"/>
          </p:cNvSpPr>
          <p:nvPr>
            <p:ph type="subTitle" idx="1"/>
          </p:nvPr>
        </p:nvSpPr>
        <p:spPr>
          <a:xfrm rot="-743">
            <a:off x="-1377742" y="849351"/>
            <a:ext cx="5949704" cy="362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" b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Same thing as Solar Eclipse </a:t>
            </a:r>
            <a:endParaRPr b="1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-54650" y="-132025"/>
            <a:ext cx="1123500" cy="5323800"/>
          </a:xfrm>
          <a:prstGeom prst="rtTriangle">
            <a:avLst/>
          </a:prstGeom>
          <a:solidFill>
            <a:srgbClr val="BAFFF9">
              <a:alpha val="131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172" y="1620914"/>
            <a:ext cx="5537110" cy="3114603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ngle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1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t="4985" b="72788"/>
          <a:stretch/>
        </p:blipFill>
        <p:spPr>
          <a:xfrm>
            <a:off x="0" y="1340425"/>
            <a:ext cx="9143999" cy="1202574"/>
          </a:xfrm>
          <a:prstGeom prst="rect">
            <a:avLst/>
          </a:prstGeom>
        </p:spPr>
      </p:pic>
      <p:sp>
        <p:nvSpPr>
          <p:cNvPr id="300" name="Google Shape;300;p41"/>
          <p:cNvSpPr/>
          <p:nvPr/>
        </p:nvSpPr>
        <p:spPr>
          <a:xfrm flipH="1">
            <a:off x="-4" y="2279613"/>
            <a:ext cx="9144000" cy="639900"/>
          </a:xfrm>
          <a:prstGeom prst="rect">
            <a:avLst/>
          </a:prstGeom>
          <a:gradFill>
            <a:gsLst>
              <a:gs pos="0">
                <a:srgbClr val="0A0A0A">
                  <a:alpha val="0"/>
                </a:srgbClr>
              </a:gs>
              <a:gs pos="50000">
                <a:schemeClr val="lt1"/>
              </a:gs>
              <a:gs pos="100000">
                <a:srgbClr val="0A0A0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1"/>
          <p:cNvSpPr/>
          <p:nvPr/>
        </p:nvSpPr>
        <p:spPr>
          <a:xfrm flipH="1">
            <a:off x="-4" y="1045625"/>
            <a:ext cx="9144000" cy="639900"/>
          </a:xfrm>
          <a:prstGeom prst="rect">
            <a:avLst/>
          </a:prstGeom>
          <a:gradFill>
            <a:gsLst>
              <a:gs pos="0">
                <a:srgbClr val="0A0A0A">
                  <a:alpha val="0"/>
                </a:srgbClr>
              </a:gs>
              <a:gs pos="50000">
                <a:schemeClr val="lt1"/>
              </a:gs>
              <a:gs pos="100000">
                <a:srgbClr val="0A0A0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subTitle" idx="1"/>
          </p:nvPr>
        </p:nvSpPr>
        <p:spPr>
          <a:xfrm>
            <a:off x="-151256" y="2193185"/>
            <a:ext cx="4654504" cy="955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Enhance your experience by switching camera views.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Gain a fresh perspective on celestial events.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Explore the universe from different angles</a:t>
            </a:r>
            <a:r>
              <a:rPr lang="en-US"/>
              <a:t>.</a:t>
            </a:r>
          </a:p>
        </p:txBody>
      </p:sp>
      <p:sp>
        <p:nvSpPr>
          <p:cNvPr id="303" name="Google Shape;303;p41"/>
          <p:cNvSpPr txBox="1">
            <a:spLocks noGrp="1"/>
          </p:cNvSpPr>
          <p:nvPr>
            <p:ph type="title"/>
          </p:nvPr>
        </p:nvSpPr>
        <p:spPr>
          <a:xfrm>
            <a:off x="739079" y="260171"/>
            <a:ext cx="7665834" cy="800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Travel in the SPACE</a:t>
            </a:r>
            <a:endParaRPr sz="370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248" y="1531235"/>
            <a:ext cx="4213543" cy="237009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reflection blurRad="6350" stA="50000" endA="275" endPos="40000" dist="101600" dir="5400000" sy="-100000" algn="bl" rotWithShape="0"/>
          </a:effectLst>
          <a:scene3d>
            <a:camera prst="obliqueTopRight"/>
            <a:lightRig rig="threePt" dir="t"/>
          </a:scene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rld Contact Day by Slidesgo">
  <a:themeElements>
    <a:clrScheme name="Simple Light">
      <a:dk1>
        <a:srgbClr val="FCFCFC"/>
      </a:dk1>
      <a:lt1>
        <a:srgbClr val="0A0A0A"/>
      </a:lt1>
      <a:dk2>
        <a:srgbClr val="BAFFF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CFC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World Contact Day by Slidesgo</vt:lpstr>
      <vt:lpstr>AstroCode Explorers </vt:lpstr>
      <vt:lpstr>Eclipse Enigma</vt:lpstr>
      <vt:lpstr>Your Space</vt:lpstr>
      <vt:lpstr> Do you know that?</vt:lpstr>
      <vt:lpstr>Solar Eclipse</vt:lpstr>
      <vt:lpstr>Lunar eclipse</vt:lpstr>
      <vt:lpstr>Travel in the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AstroCode Explorers </dc:title>
  <cp:lastModifiedBy>Aya Tech</cp:lastModifiedBy>
  <cp:revision>1</cp:revision>
  <dcterms:modified xsi:type="dcterms:W3CDTF">2023-10-06T09:00:10Z</dcterms:modified>
</cp:coreProperties>
</file>